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98" r:id="rId6"/>
    <p:sldId id="257" r:id="rId7"/>
    <p:sldId id="391" r:id="rId8"/>
    <p:sldId id="401" r:id="rId9"/>
    <p:sldId id="405" r:id="rId10"/>
    <p:sldId id="403" r:id="rId11"/>
    <p:sldId id="393" r:id="rId12"/>
    <p:sldId id="402" r:id="rId13"/>
    <p:sldId id="396" r:id="rId14"/>
    <p:sldId id="394" r:id="rId15"/>
    <p:sldId id="399" r:id="rId16"/>
    <p:sldId id="404" r:id="rId17"/>
    <p:sldId id="392" r:id="rId18"/>
    <p:sldId id="297" r:id="rId19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88" autoAdjust="0"/>
  </p:normalViewPr>
  <p:slideViewPr>
    <p:cSldViewPr snapToGrid="0">
      <p:cViewPr varScale="1">
        <p:scale>
          <a:sx n="97" d="100"/>
          <a:sy n="97" d="100"/>
        </p:scale>
        <p:origin x="114" y="132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13.02.2022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Nur 10.10.0.0/16 wird via VPN geroutet</a:t>
            </a:r>
          </a:p>
          <a:p>
            <a:r>
              <a:rPr lang="de-DE" dirty="0"/>
              <a:t>Tun0 Device</a:t>
            </a:r>
          </a:p>
          <a:p>
            <a:r>
              <a:rPr lang="de-DE" dirty="0"/>
              <a:t>PKI / Zertifikate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7319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88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160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432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64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619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40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04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Details ersparen wir uns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930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tryhackme.com/access" TargetMode="External"/><Relationship Id="rId4" Type="http://schemas.openxmlformats.org/officeDocument/2006/relationships/hyperlink" Target="https://tryhackm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hacktivities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yhackme.com/module/linux-fundamentals" TargetMode="External"/><Relationship Id="rId5" Type="http://schemas.openxmlformats.org/officeDocument/2006/relationships/hyperlink" Target="https://tryhackme.com/room/furthernmap" TargetMode="External"/><Relationship Id="rId4" Type="http://schemas.openxmlformats.org/officeDocument/2006/relationships/hyperlink" Target="https://tryhackme.com/room/introtolan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7 vom 15.2.2022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NAT / PAT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79E1FAB-6F21-4768-BE84-534381AFB41A}"/>
              </a:ext>
            </a:extLst>
          </p:cNvPr>
          <p:cNvSpPr txBox="1"/>
          <p:nvPr/>
        </p:nvSpPr>
        <p:spPr>
          <a:xfrm>
            <a:off x="1635171" y="1585529"/>
            <a:ext cx="9843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Aufgabe: So, und jetzt?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Hilft NAT / PAT auch zur Erhöhung der Sicherheit? Wie?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ist, wenn von aussen sicher auf das Firmennetz zugegriffen werden soll? </a:t>
            </a:r>
          </a:p>
        </p:txBody>
      </p:sp>
    </p:spTree>
    <p:extLst>
      <p:ext uri="{BB962C8B-B14F-4D97-AF65-F5344CB8AC3E}">
        <p14:creationId xmlns:p14="http://schemas.microsoft.com/office/powerpoint/2010/main" val="256911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VPN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494657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Virtual Private Network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Erweitert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Firmen-Netzwerk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Internet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geroutet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ohne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das Internet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Teil des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Netzwerkes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nur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Transport, “Tunnel”)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findet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Authentisierung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statt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Passwort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Zertifikat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…)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Verschiedene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Techniken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(Layer 2/3, GRE,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IPSec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VPN over HTTP, MPLS)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414892-960C-4414-9836-94630AA3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41" y="1550498"/>
            <a:ext cx="5245664" cy="35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Übung zu VPN (1)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 (10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Erstelle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Account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TryHackMe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https://tryhackme.com/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https://tryhackme.com/access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und lade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OpenVPN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Konfiguration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runter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Speichere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Home-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Verzeichnis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der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Installiere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OpenVPN: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openvpn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F70828-1807-484F-BEC7-BFEC5973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256" y="3550456"/>
            <a:ext cx="6639776" cy="2193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9876170-83E6-469E-B76B-AD95C0432A74}"/>
              </a:ext>
            </a:extLst>
          </p:cNvPr>
          <p:cNvSpPr/>
          <p:nvPr/>
        </p:nvSpPr>
        <p:spPr>
          <a:xfrm>
            <a:off x="5548540" y="5164782"/>
            <a:ext cx="1413092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002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Übung zu VPN (2)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Merke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aktuell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Netzwerk-Konfiguration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ifconfig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Starte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openvpn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openvpn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ovpn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Analysiere die Netzwerk-Konfiguration wieder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Was hat geändert? Und was bedeutet das?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Wie wird authentisiert?</a:t>
            </a:r>
          </a:p>
          <a:p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10 Minuten + Diskussion</a:t>
            </a:r>
          </a:p>
        </p:txBody>
      </p:sp>
    </p:spTree>
    <p:extLst>
      <p:ext uri="{BB962C8B-B14F-4D97-AF65-F5344CB8AC3E}">
        <p14:creationId xmlns:p14="http://schemas.microsoft.com/office/powerpoint/2010/main" val="255787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Hausaufgaben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Hausaufgaben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Vorschläge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Untersuche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TryHackMe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VPN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Wireshark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Dir auf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TryHackMe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/>
              </a:rPr>
              <a:t>https://tryhackme.com/hacktivities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Thema, das Dich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interessiert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das Du gerne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repetieren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möchtest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Beispiele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LAN Intro: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https://tryhackme.com/room/introtolan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NMAP: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5"/>
              </a:rPr>
              <a:t>https://tryhackme.com/room/furthernmap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Linux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Fundamentials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6"/>
              </a:rPr>
              <a:t>https://tryhackme.com/module/linux-fundamentals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Untersuche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NAT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Home-Router und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PC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Welches private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Netz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Router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einstellen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 Wie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geht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PAT?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Fällen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könnte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Home-Router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nützlich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sein?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(Disclaimer: Home-Router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gegenüber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Enterprise Router in 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Funktionalität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sehr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eingeschränkt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die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Grundprinzipien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jedoch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dieselben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57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8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WLAN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DHCP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WLAN Funktionsweise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Standards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WLAN Einfluss auf die Netzwerk Topologie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 Adresse automatisch konfigurieren (DHCP)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/>
      <p:bldP spid="14" grpId="0" build="p" animBg="1"/>
      <p:bldP spid="15" grpId="0" animBg="1"/>
      <p:bldP spid="16" grpId="0" animBg="1"/>
      <p:bldP spid="17" grpId="0"/>
      <p:bldP spid="19" grpId="0" build="p" animBg="1"/>
      <p:bldP spid="20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was NAT / PAT ist und warum / wann es eingesetzt wird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646331"/>
            <a:chOff x="1753885" y="4057974"/>
            <a:chExt cx="9464179" cy="646331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Server und Clients im Netzwerk bekannt gemacht werden können (DHCP) und kennst Angriffe dagegen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43EA4B-01A6-401B-BE4D-8880E2A837A1}"/>
              </a:ext>
            </a:extLst>
          </p:cNvPr>
          <p:cNvGrpSpPr/>
          <p:nvPr/>
        </p:nvGrpSpPr>
        <p:grpSpPr>
          <a:xfrm>
            <a:off x="1753885" y="3510593"/>
            <a:ext cx="9464179" cy="369332"/>
            <a:chOff x="1753885" y="4057974"/>
            <a:chExt cx="9464179" cy="369332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10E778C-0F05-45BF-90A6-985526A9162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 was VPN ist und warum VPNs benötigt werden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C16F874-0CCC-4752-85A7-B79874677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NAT = Network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Address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Translation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IPv4: Zu wenig Adressen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Daher braucht es einen “Trick”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Private IP Adressen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Welches Netzwerk wählen?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IPv6: Nicht mehr nötig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9060D2-82CC-4140-886A-AE3C1FDD6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7" y="4870197"/>
            <a:ext cx="5572125" cy="15335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555844-57E4-45C1-8512-1060FE646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743" y="2416526"/>
            <a:ext cx="6240719" cy="24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A7B65E59-60B4-4812-A1A2-D620895F5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618" y="1585529"/>
            <a:ext cx="7063684" cy="4421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4994FB-C94F-436F-B78B-D8781A6F86D1}"/>
              </a:ext>
            </a:extLst>
          </p:cNvPr>
          <p:cNvSpPr txBox="1"/>
          <p:nvPr/>
        </p:nvSpPr>
        <p:spPr>
          <a:xfrm>
            <a:off x="8524568" y="1585529"/>
            <a:ext cx="33028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</a:t>
            </a:r>
          </a:p>
          <a:p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PC1 möchte auf den (Web-) Server 209.165.201.1 zugreifen. Was passiert?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Private IP werden im Internet nicht geroutet! Warum?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 der (Web-) Server Pakete zurück an PC1 senden? Wie?</a:t>
            </a: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E4418733-94D5-4F8F-8620-41BA32B93287}"/>
              </a:ext>
            </a:extLst>
          </p:cNvPr>
          <p:cNvSpPr/>
          <p:nvPr/>
        </p:nvSpPr>
        <p:spPr>
          <a:xfrm>
            <a:off x="5232464" y="4866968"/>
            <a:ext cx="1022554" cy="609600"/>
          </a:xfrm>
          <a:prstGeom prst="wedgeRoundRectCallout">
            <a:avLst>
              <a:gd name="adj1" fmla="val -106160"/>
              <a:gd name="adj2" fmla="val -3065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600" dirty="0"/>
              <a:t>Border Router</a:t>
            </a:r>
          </a:p>
        </p:txBody>
      </p:sp>
      <p:sp>
        <p:nvSpPr>
          <p:cNvPr id="18" name="Sprechblase: rechteckig mit abgerundeten Ecken 17">
            <a:extLst>
              <a:ext uri="{FF2B5EF4-FFF2-40B4-BE49-F238E27FC236}">
                <a16:creationId xmlns:a16="http://schemas.microsoft.com/office/drawing/2014/main" id="{6CBE825D-79C7-4330-86CE-3BBEFD7158E4}"/>
              </a:ext>
            </a:extLst>
          </p:cNvPr>
          <p:cNvSpPr/>
          <p:nvPr/>
        </p:nvSpPr>
        <p:spPr>
          <a:xfrm>
            <a:off x="6547978" y="4662871"/>
            <a:ext cx="1976589" cy="609600"/>
          </a:xfrm>
          <a:prstGeom prst="wedgeRoundRectCallout">
            <a:avLst>
              <a:gd name="adj1" fmla="val -110794"/>
              <a:gd name="adj2" fmla="val -2871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600" dirty="0"/>
              <a:t>Public IP Netz, z.B. </a:t>
            </a:r>
          </a:p>
          <a:p>
            <a:pPr algn="ctr"/>
            <a:r>
              <a:rPr lang="de-CH" sz="1600" dirty="0"/>
              <a:t>121.122.123.0/24</a:t>
            </a:r>
          </a:p>
        </p:txBody>
      </p:sp>
    </p:spTree>
    <p:extLst>
      <p:ext uri="{BB962C8B-B14F-4D97-AF65-F5344CB8AC3E}">
        <p14:creationId xmlns:p14="http://schemas.microsoft.com/office/powerpoint/2010/main" val="143576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501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(Wir stellen zuerst sicher, dass alle die gleiche Situation haben)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Ändere die Datei </a:t>
            </a:r>
          </a:p>
          <a:p>
            <a:pPr lvl="1"/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etc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systemd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/network/25-wired.network</a:t>
            </a:r>
          </a:p>
          <a:p>
            <a:pPr lvl="1"/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Name=enp0s3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Name=enp0*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Stoppe die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 nach aktueller Situation: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 NAT hat: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Hostonly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Netzwerk zufügen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Hostonly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hat: NAT Netzwerk 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Starte die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F69330-6064-426E-9096-245D53014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422" y="1720151"/>
            <a:ext cx="5114051" cy="43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Analysiere, welche private Netze die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kennt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ist die Bedeutung der vorhandenen privaten Netze?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Wohin werden Pakete geschickt, welche nicht den vorhandenen privaten Netze gehören?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 lautet die IP-Adresse auf dem Host, mit dem ich die VM erreichen kann?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Tipps: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ifconfig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</a:t>
            </a:r>
          </a:p>
          <a:p>
            <a:pPr lvl="1"/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1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PAT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PAT = Port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Address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Translation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werden Ports benutzt um auf eine Ziel-IP zu mappen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Passiert implizit bei NAT im Border Router wenn die Verbindung von innen injiziert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Muss explizit konfiguriert wird, wenn die Verbindung von aussen kommt (warum?)</a:t>
            </a:r>
          </a:p>
        </p:txBody>
      </p:sp>
    </p:spTree>
    <p:extLst>
      <p:ext uri="{BB962C8B-B14F-4D97-AF65-F5344CB8AC3E}">
        <p14:creationId xmlns:p14="http://schemas.microsoft.com/office/powerpoint/2010/main" val="192701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PAT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Technologie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70AAB3D-FF52-4BE8-BD8F-4662266E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955" y="1461368"/>
            <a:ext cx="9667875" cy="512445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B32D64D-7DDE-4950-AC32-3000C64EA0E1}"/>
              </a:ext>
            </a:extLst>
          </p:cNvPr>
          <p:cNvSpPr txBox="1"/>
          <p:nvPr/>
        </p:nvSpPr>
        <p:spPr>
          <a:xfrm>
            <a:off x="6682609" y="250505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209.165.200.226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550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719</Words>
  <Application>Microsoft Office PowerPoint</Application>
  <PresentationFormat>Breitbild</PresentationFormat>
  <Paragraphs>183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26</cp:revision>
  <cp:lastPrinted>2020-06-05T15:25:10Z</cp:lastPrinted>
  <dcterms:created xsi:type="dcterms:W3CDTF">2018-05-30T12:10:31Z</dcterms:created>
  <dcterms:modified xsi:type="dcterms:W3CDTF">2022-02-13T14:36:47Z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